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24" r:id="rId3"/>
    <p:sldId id="284" r:id="rId4"/>
    <p:sldId id="32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31" r:id="rId13"/>
    <p:sldId id="332" r:id="rId14"/>
    <p:sldId id="333" r:id="rId15"/>
    <p:sldId id="334" r:id="rId16"/>
    <p:sldId id="335" r:id="rId17"/>
    <p:sldId id="336" r:id="rId18"/>
    <p:sldId id="344" r:id="rId19"/>
    <p:sldId id="345" r:id="rId20"/>
    <p:sldId id="346" r:id="rId21"/>
    <p:sldId id="347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21CF7-059E-4AAE-962C-1DCDDDC5EBDC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3C545-FC6D-41AA-B8FD-B1B176AC0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02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824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11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021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550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583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553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66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2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583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55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66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22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824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37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04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7103-3BF2-48CB-94D5-BA4532154E2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49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F77262-1637-5846-0DD8-784E696D3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7BB9B-57ED-D0DE-DE9C-0D051BDD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5E5964-B3D1-20EC-A2B8-0E6C66F3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D23B03-CD66-0776-0D2E-2659C8B9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DBE44F-1E5D-881B-0401-E29BE65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C4AAE-139D-F0D4-B314-26BBD301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A56AC0-2172-53FE-E871-623808EE7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8A36B1-F76A-8E0E-D918-9AB0239BF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5FAC72-9052-FB27-34A3-AFD82EAB2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B46B52-A004-4EA2-86CD-D4A8E36D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665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31A5ED9-7A82-DBA8-4B88-A1DE31CF0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E0863C0-1352-EB62-8047-E8B495DF7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88AB26-100E-A571-E00B-2FCCED67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095C8-2721-43FC-EFBB-EB3B1F97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B348AE-018D-A1E7-EC42-366918A4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41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888149-9D2E-381A-C6B8-39FCD7D2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77694C-3A19-D161-83DF-82EE23E6B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98F912-75B2-012D-3EB0-1EB466C1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B119F1-F128-3CEB-D502-410B9EBE4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001CD-F39F-0451-118B-3CB9B242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1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1A19F-C495-278C-48F1-A5CEDAA2A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41FC8C-04F6-3839-FB75-439A0E339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59264D-D4BD-4EC1-2195-167F2C85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B54476-416F-C574-5C2E-7B1DFC25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76343F-7B2F-EBC7-BCB7-F208FFCA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72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BADDE-A4D6-88D9-962E-33C5E048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8F27CC-EB64-3706-FCD3-089C39015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7FD586-69EF-C2C2-9F71-5C2A65353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8F2278-E67A-0366-043D-C3F6CBEC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6AE255-2BEA-FDEA-5223-A43C93E0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925B72-7444-24AA-3CAB-D0910CA6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593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CB559-F271-4EF1-6F3C-D41A40F6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3BA1A-21B2-BF58-A32A-BA14BF521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C61A57-478D-4F2E-D022-AED8B304E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4D1028-E710-A1DC-F105-177367F2E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82A0DD1-80C9-1B63-177E-75DF465E7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39FFC6-E567-142D-CC6C-D21E2DB1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F7C59A-A802-544A-EA36-43932D4F7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BBC5DC-248B-78ED-E7F3-327DDE3B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60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16EE9-FD12-98AE-7394-789BCE86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339F15-6258-1052-AF21-AD670E48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A94E39-9A51-F179-EBB5-3DA26763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EBD08D-7810-1068-8DEA-2C75881F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541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879DE8-804F-4704-5B23-B10DDC1F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0A4840E-BCE6-458E-1A24-D1AA5C41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E1F80C-9897-966C-A483-71ED3FF5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478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8F22F-0327-4573-C1CF-5FB1B7819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18FEA-559B-3980-3036-D2B19829C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964AB-A389-CBC1-B017-5FF4E81F2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EA2A44-34C5-0344-C9FD-F6FFC079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E3D349-4196-1496-22B7-29B2BA4E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63896A-35CE-8B03-58FB-45FED844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787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65305A-4F4D-305E-EAD0-1B69EE84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C09C840-36B6-4D78-8127-5A29D1941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464FB3-C07D-701A-8DC8-0A094040A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B23978-EABC-95E0-2C25-66E0D6B5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E6CA78-9EF7-2898-B5DC-C6C06B9D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F8B81-9619-C8E0-00F8-06204614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21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8714B36-2CB9-163B-DBD5-2B171762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66E630-F5B1-27DF-1A21-9A21B3F6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8DDEB9-292D-700E-B754-BAFB38AB9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3414-D146-4C26-9870-EDAEBAFFD6B9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914313-1BF0-7A5F-1AA8-ABE162700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6FB8A9-0ABE-4261-EC77-6CA1073ED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D170E-8EF9-4107-A6EE-2897057367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24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10554-554C-3D82-01AB-0ECD38BB2D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ERPimages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4DE37C-7A79-3157-1C37-4D6DA31FAE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Aus vorigen Analysen gewonnene Elektroden und Kontraste, die interessant sein könnten in Beziehung zu  </a:t>
            </a:r>
            <a:r>
              <a:rPr lang="de-DE" dirty="0" err="1"/>
              <a:t>Pursuit</a:t>
            </a:r>
            <a:r>
              <a:rPr lang="de-DE" dirty="0"/>
              <a:t> </a:t>
            </a:r>
            <a:r>
              <a:rPr lang="de-DE" dirty="0" err="1"/>
              <a:t>Latency</a:t>
            </a:r>
            <a:r>
              <a:rPr lang="de-DE" dirty="0"/>
              <a:t> und </a:t>
            </a:r>
            <a:r>
              <a:rPr lang="de-DE" dirty="0" err="1"/>
              <a:t>Epoch</a:t>
            </a:r>
            <a:r>
              <a:rPr lang="de-DE" dirty="0"/>
              <a:t> </a:t>
            </a:r>
            <a:r>
              <a:rPr lang="de-DE"/>
              <a:t>error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088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ERPimage</a:t>
            </a:r>
            <a:r>
              <a:rPr lang="de-DE" sz="2000" dirty="0"/>
              <a:t>, CSD, z-norm, </a:t>
            </a:r>
            <a:r>
              <a:rPr lang="de-DE" sz="2000" dirty="0" err="1"/>
              <a:t>weighted</a:t>
            </a:r>
            <a:r>
              <a:rPr lang="de-DE" sz="2000" dirty="0"/>
              <a:t>,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epoch_error</a:t>
            </a:r>
            <a:r>
              <a:rPr lang="de-DE" sz="2000" dirty="0"/>
              <a:t>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traj</a:t>
            </a:r>
            <a:r>
              <a:rPr lang="de-DE" sz="2000" dirty="0"/>
              <a:t> </a:t>
            </a:r>
            <a:r>
              <a:rPr lang="de-DE" sz="2000" dirty="0" err="1"/>
              <a:t>peak</a:t>
            </a:r>
            <a:r>
              <a:rPr lang="de-DE" sz="2000" dirty="0"/>
              <a:t>, all </a:t>
            </a:r>
            <a:r>
              <a:rPr lang="de-DE" sz="2000" dirty="0" err="1"/>
              <a:t>epochs</a:t>
            </a:r>
            <a:r>
              <a:rPr lang="de-DE" sz="2000" dirty="0"/>
              <a:t> </a:t>
            </a:r>
            <a:r>
              <a:rPr lang="de-DE" sz="2000" dirty="0" err="1"/>
              <a:t>around</a:t>
            </a:r>
            <a:r>
              <a:rPr lang="de-DE" sz="2000" dirty="0"/>
              <a:t> </a:t>
            </a:r>
            <a:r>
              <a:rPr lang="de-DE" sz="2000" dirty="0" err="1"/>
              <a:t>peaks</a:t>
            </a:r>
            <a:r>
              <a:rPr lang="de-DE" sz="2000" dirty="0"/>
              <a:t>, </a:t>
            </a:r>
            <a:r>
              <a:rPr lang="de-DE" sz="2000" dirty="0" err="1"/>
              <a:t>smoothing</a:t>
            </a:r>
            <a:r>
              <a:rPr lang="de-DE" sz="2000" dirty="0"/>
              <a:t> = </a:t>
            </a:r>
            <a:r>
              <a:rPr lang="de-DE" sz="2000" dirty="0" err="1"/>
              <a:t>epoch_num</a:t>
            </a:r>
            <a:r>
              <a:rPr lang="de-DE" sz="2000" dirty="0"/>
              <a:t>/15, </a:t>
            </a:r>
            <a:r>
              <a:rPr lang="de-DE" sz="2000" dirty="0" err="1"/>
              <a:t>decimate</a:t>
            </a:r>
            <a:r>
              <a:rPr lang="de-DE" sz="2000" dirty="0"/>
              <a:t> = smooth/2  </a:t>
            </a:r>
            <a:r>
              <a:rPr lang="de-DE" sz="2000" dirty="0" err="1"/>
              <a:t>now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125 </a:t>
            </a:r>
            <a:r>
              <a:rPr lang="de-DE" sz="2000" dirty="0" err="1"/>
              <a:t>samples</a:t>
            </a:r>
            <a:r>
              <a:rPr lang="de-DE" sz="2000" dirty="0"/>
              <a:t> </a:t>
            </a:r>
            <a:r>
              <a:rPr lang="de-DE" sz="2000" dirty="0" err="1"/>
              <a:t>removed</a:t>
            </a:r>
            <a:r>
              <a:rPr lang="de-DE" sz="2000" dirty="0"/>
              <a:t>.</a:t>
            </a:r>
            <a:br>
              <a:rPr lang="de-DE" sz="2000" dirty="0"/>
            </a:br>
            <a:r>
              <a:rPr lang="de-DE" sz="2000" dirty="0"/>
              <a:t>All Peaks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F315C7B-2642-3D4E-C984-EC16F35F0313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47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all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pursuit</a:t>
            </a:r>
            <a:r>
              <a:rPr lang="de-DE" sz="2000" dirty="0"/>
              <a:t> </a:t>
            </a:r>
            <a:r>
              <a:rPr lang="de-DE" sz="2000" dirty="0" err="1"/>
              <a:t>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3AD064C-052D-6ECB-5FD0-8BE29F13E01B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78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visible,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epoch_error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A58B749-4C67-CB66-022F-E5B8456E6731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8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</a:t>
            </a:r>
            <a:r>
              <a:rPr lang="de-DE" sz="2000" dirty="0" err="1"/>
              <a:t>occluded</a:t>
            </a:r>
            <a:r>
              <a:rPr lang="de-DE" sz="2000" dirty="0"/>
              <a:t>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epoch_error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DDE1A2-78E8-8106-973C-D74CD4E4279D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D6CA9FF-A1CB-BE45-2282-E2FA95D85C14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Finde den Effekt des </a:t>
            </a:r>
            <a:r>
              <a:rPr lang="de-DE" dirty="0" err="1"/>
              <a:t>Epoch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weniger schön als den der </a:t>
            </a:r>
            <a:r>
              <a:rPr lang="de-DE" dirty="0" err="1"/>
              <a:t>Pursuit-Latency</a:t>
            </a:r>
            <a:r>
              <a:rPr lang="de-DE" dirty="0"/>
              <a:t>. Ich erkenne keinen Zusammenhang erstmal.</a:t>
            </a:r>
          </a:p>
        </p:txBody>
      </p:sp>
    </p:spTree>
    <p:extLst>
      <p:ext uri="{BB962C8B-B14F-4D97-AF65-F5344CB8AC3E}">
        <p14:creationId xmlns:p14="http://schemas.microsoft.com/office/powerpoint/2010/main" val="4028894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visible,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</a:t>
            </a:r>
            <a:r>
              <a:rPr lang="de-DE" sz="2000" dirty="0"/>
              <a:t> </a:t>
            </a:r>
            <a:r>
              <a:rPr lang="de-DE" sz="2000" dirty="0" err="1"/>
              <a:t>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8ACCEF7-12FA-75EB-B14D-0CBE03F4707F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0BA38-1EB0-5A96-B074-A399984C6A7C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Nur kleiner, diffuser Effekt an P3 bei sichtbarem Fadenkreuz</a:t>
            </a:r>
          </a:p>
        </p:txBody>
      </p:sp>
    </p:spTree>
    <p:extLst>
      <p:ext uri="{BB962C8B-B14F-4D97-AF65-F5344CB8AC3E}">
        <p14:creationId xmlns:p14="http://schemas.microsoft.com/office/powerpoint/2010/main" val="199759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</a:t>
            </a:r>
            <a:r>
              <a:rPr lang="de-DE" sz="2000" dirty="0" err="1"/>
              <a:t>occluded</a:t>
            </a:r>
            <a:r>
              <a:rPr lang="de-DE" sz="2000" dirty="0"/>
              <a:t>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pursuit_lat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DBEBFE-86C8-B082-5778-F0E4CC414CB7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178938-1A1B-5ABE-9635-EE23F8814256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Bei unsichtbarem Fadenkreuz hängt die Dauer der Positivierung hängt </a:t>
            </a:r>
            <a:r>
              <a:rPr lang="de-DE" dirty="0" err="1"/>
              <a:t>deultich</a:t>
            </a:r>
            <a:r>
              <a:rPr lang="de-DE" dirty="0"/>
              <a:t> mit der Reaktionsgeschwindigkeit zusammen</a:t>
            </a:r>
          </a:p>
        </p:txBody>
      </p:sp>
    </p:spTree>
    <p:extLst>
      <p:ext uri="{BB962C8B-B14F-4D97-AF65-F5344CB8AC3E}">
        <p14:creationId xmlns:p14="http://schemas.microsoft.com/office/powerpoint/2010/main" val="127442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visible,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pursuit_lat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DBEBFE-86C8-B082-5778-F0E4CC414CB7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48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</a:t>
            </a:r>
            <a:r>
              <a:rPr lang="de-DE" sz="2000" dirty="0" err="1"/>
              <a:t>occluded</a:t>
            </a:r>
            <a:r>
              <a:rPr lang="de-DE" sz="2000" dirty="0"/>
              <a:t>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pursuit_lat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DBEBFE-86C8-B082-5778-F0E4CC414CB7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E48F33A-48F6-7C29-B4A4-927595D415B7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Eindeutig dasselbe bei F6 wie bei P3!</a:t>
            </a:r>
          </a:p>
          <a:p>
            <a:pPr algn="ctr"/>
            <a:r>
              <a:rPr lang="de-DE" dirty="0"/>
              <a:t>Muss nicht weiter angeschaut werden.</a:t>
            </a:r>
          </a:p>
        </p:txBody>
      </p:sp>
    </p:spTree>
    <p:extLst>
      <p:ext uri="{BB962C8B-B14F-4D97-AF65-F5344CB8AC3E}">
        <p14:creationId xmlns:p14="http://schemas.microsoft.com/office/powerpoint/2010/main" val="3261251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visible,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pursuit_lat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DBEBFE-86C8-B082-5778-F0E4CC414CB7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5CD4E9-06BE-0BD8-AA25-36D1992CA783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Keine Ahnung, was das ist bei TP10, aber finde ich interessant</a:t>
            </a:r>
          </a:p>
        </p:txBody>
      </p:sp>
    </p:spTree>
    <p:extLst>
      <p:ext uri="{BB962C8B-B14F-4D97-AF65-F5344CB8AC3E}">
        <p14:creationId xmlns:p14="http://schemas.microsoft.com/office/powerpoint/2010/main" val="3989683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visible,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pursuit_lat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DBEBFE-86C8-B082-5778-F0E4CC414CB7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EA0FAF-2FD3-48FF-9A1C-F9AF9D453CB8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Keine Ahnung, was das ist bei TP10, aber finde ich interessant</a:t>
            </a:r>
          </a:p>
        </p:txBody>
      </p:sp>
    </p:spTree>
    <p:extLst>
      <p:ext uri="{BB962C8B-B14F-4D97-AF65-F5344CB8AC3E}">
        <p14:creationId xmlns:p14="http://schemas.microsoft.com/office/powerpoint/2010/main" val="325602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ERPimage</a:t>
            </a:r>
            <a:r>
              <a:rPr lang="de-DE" sz="2000" dirty="0"/>
              <a:t>, CSD, z-norm, </a:t>
            </a:r>
            <a:r>
              <a:rPr lang="de-DE" sz="2000" dirty="0" err="1"/>
              <a:t>weighted</a:t>
            </a:r>
            <a:r>
              <a:rPr lang="de-DE" sz="2000" dirty="0"/>
              <a:t>,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epoch_error</a:t>
            </a:r>
            <a:r>
              <a:rPr lang="de-DE" sz="2000" dirty="0"/>
              <a:t>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traj</a:t>
            </a:r>
            <a:r>
              <a:rPr lang="de-DE" sz="2000" dirty="0"/>
              <a:t> </a:t>
            </a:r>
            <a:r>
              <a:rPr lang="de-DE" sz="2000" dirty="0" err="1"/>
              <a:t>peak</a:t>
            </a:r>
            <a:r>
              <a:rPr lang="de-DE" sz="2000" dirty="0"/>
              <a:t>, all </a:t>
            </a:r>
            <a:r>
              <a:rPr lang="de-DE" sz="2000" dirty="0" err="1"/>
              <a:t>epochs</a:t>
            </a:r>
            <a:r>
              <a:rPr lang="de-DE" sz="2000" dirty="0"/>
              <a:t> </a:t>
            </a:r>
            <a:r>
              <a:rPr lang="de-DE" sz="2000" dirty="0" err="1"/>
              <a:t>around</a:t>
            </a:r>
            <a:r>
              <a:rPr lang="de-DE" sz="2000" dirty="0"/>
              <a:t> </a:t>
            </a:r>
            <a:r>
              <a:rPr lang="de-DE" sz="2000" dirty="0" err="1"/>
              <a:t>peaks</a:t>
            </a:r>
            <a:r>
              <a:rPr lang="de-DE" sz="2000" dirty="0"/>
              <a:t>, </a:t>
            </a:r>
            <a:r>
              <a:rPr lang="de-DE" sz="2000" dirty="0" err="1"/>
              <a:t>smoothing</a:t>
            </a:r>
            <a:r>
              <a:rPr lang="de-DE" sz="2000" dirty="0"/>
              <a:t> = </a:t>
            </a:r>
            <a:r>
              <a:rPr lang="de-DE" sz="2000" dirty="0" err="1"/>
              <a:t>epoch_num</a:t>
            </a:r>
            <a:r>
              <a:rPr lang="de-DE" sz="2000" dirty="0"/>
              <a:t>/15, </a:t>
            </a:r>
            <a:r>
              <a:rPr lang="de-DE" sz="2000" dirty="0" err="1"/>
              <a:t>decimate</a:t>
            </a:r>
            <a:r>
              <a:rPr lang="de-DE" sz="2000" dirty="0"/>
              <a:t> = smooth/2  </a:t>
            </a:r>
            <a:r>
              <a:rPr lang="de-DE" sz="2000" dirty="0" err="1"/>
              <a:t>now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125 </a:t>
            </a:r>
            <a:r>
              <a:rPr lang="de-DE" sz="2000" dirty="0" err="1"/>
              <a:t>samples</a:t>
            </a:r>
            <a:r>
              <a:rPr lang="de-DE" sz="2000" dirty="0"/>
              <a:t> </a:t>
            </a:r>
            <a:r>
              <a:rPr lang="de-DE" sz="2000" dirty="0" err="1"/>
              <a:t>removed</a:t>
            </a:r>
            <a:r>
              <a:rPr lang="de-DE" sz="2000" dirty="0"/>
              <a:t>.</a:t>
            </a:r>
            <a:br>
              <a:rPr lang="de-DE" sz="2000" dirty="0"/>
            </a:br>
            <a:r>
              <a:rPr lang="de-DE" sz="2000" dirty="0"/>
              <a:t>All Peaks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506032E-4482-C462-CBB3-3441A91628C9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17D0CA6-36B8-4A29-9A8D-9191484E894A}"/>
              </a:ext>
            </a:extLst>
          </p:cNvPr>
          <p:cNvSpPr/>
          <p:nvPr/>
        </p:nvSpPr>
        <p:spPr>
          <a:xfrm>
            <a:off x="8920975" y="872823"/>
            <a:ext cx="3084427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Achtung: Inkonsistente Farbskala und y-Achsen Skalierung</a:t>
            </a:r>
          </a:p>
        </p:txBody>
      </p:sp>
    </p:spTree>
    <p:extLst>
      <p:ext uri="{BB962C8B-B14F-4D97-AF65-F5344CB8AC3E}">
        <p14:creationId xmlns:p14="http://schemas.microsoft.com/office/powerpoint/2010/main" val="229413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visible,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pursuit_lat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DBEBFE-86C8-B082-5778-F0E4CC414CB7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EA0FAF-2FD3-48FF-9A1C-F9AF9D453CB8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P8 ist die Elektrode, bei denen sowohl visible als auch </a:t>
            </a:r>
            <a:r>
              <a:rPr lang="de-DE" dirty="0" err="1"/>
              <a:t>occluded</a:t>
            </a:r>
            <a:r>
              <a:rPr lang="de-DE" dirty="0"/>
              <a:t> relativ stark positiv sind. </a:t>
            </a:r>
          </a:p>
        </p:txBody>
      </p:sp>
    </p:spTree>
    <p:extLst>
      <p:ext uri="{BB962C8B-B14F-4D97-AF65-F5344CB8AC3E}">
        <p14:creationId xmlns:p14="http://schemas.microsoft.com/office/powerpoint/2010/main" val="1205603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visible,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pursuit_lat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DBEBFE-86C8-B082-5778-F0E4CC414CB7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EA0FAF-2FD3-48FF-9A1C-F9AF9D453CB8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P8 ist die Elektrode, bei denen sowohl visible als auch </a:t>
            </a:r>
            <a:r>
              <a:rPr lang="de-DE" dirty="0" err="1"/>
              <a:t>occluded</a:t>
            </a:r>
            <a:r>
              <a:rPr lang="de-DE" dirty="0"/>
              <a:t> relativ stark positiv sind. </a:t>
            </a:r>
          </a:p>
        </p:txBody>
      </p:sp>
    </p:spTree>
    <p:extLst>
      <p:ext uri="{BB962C8B-B14F-4D97-AF65-F5344CB8AC3E}">
        <p14:creationId xmlns:p14="http://schemas.microsoft.com/office/powerpoint/2010/main" val="404424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ERPimage</a:t>
            </a:r>
            <a:r>
              <a:rPr lang="de-DE" sz="2000" dirty="0"/>
              <a:t>, CSD, z-norm, </a:t>
            </a:r>
            <a:r>
              <a:rPr lang="de-DE" sz="2000" dirty="0" err="1"/>
              <a:t>weighted</a:t>
            </a:r>
            <a:r>
              <a:rPr lang="de-DE" sz="2000" dirty="0"/>
              <a:t>,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epoch_error</a:t>
            </a:r>
            <a:r>
              <a:rPr lang="de-DE" sz="2000" dirty="0"/>
              <a:t>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traj</a:t>
            </a:r>
            <a:r>
              <a:rPr lang="de-DE" sz="2000" dirty="0"/>
              <a:t> </a:t>
            </a:r>
            <a:r>
              <a:rPr lang="de-DE" sz="2000" dirty="0" err="1"/>
              <a:t>peak</a:t>
            </a:r>
            <a:r>
              <a:rPr lang="de-DE" sz="2000" dirty="0"/>
              <a:t>, all </a:t>
            </a:r>
            <a:r>
              <a:rPr lang="de-DE" sz="2000" dirty="0" err="1"/>
              <a:t>epochs</a:t>
            </a:r>
            <a:r>
              <a:rPr lang="de-DE" sz="2000" dirty="0"/>
              <a:t> </a:t>
            </a:r>
            <a:r>
              <a:rPr lang="de-DE" sz="2000" dirty="0" err="1"/>
              <a:t>around</a:t>
            </a:r>
            <a:r>
              <a:rPr lang="de-DE" sz="2000" dirty="0"/>
              <a:t> </a:t>
            </a:r>
            <a:r>
              <a:rPr lang="de-DE" sz="2000" dirty="0" err="1"/>
              <a:t>peaks</a:t>
            </a:r>
            <a:r>
              <a:rPr lang="de-DE" sz="2000" dirty="0"/>
              <a:t>, </a:t>
            </a:r>
            <a:r>
              <a:rPr lang="de-DE" sz="2000" dirty="0" err="1"/>
              <a:t>smoothing</a:t>
            </a:r>
            <a:r>
              <a:rPr lang="de-DE" sz="2000" dirty="0"/>
              <a:t> = </a:t>
            </a:r>
            <a:r>
              <a:rPr lang="de-DE" sz="2000" dirty="0" err="1"/>
              <a:t>epoch_num</a:t>
            </a:r>
            <a:r>
              <a:rPr lang="de-DE" sz="2000" dirty="0"/>
              <a:t>/15, </a:t>
            </a:r>
            <a:r>
              <a:rPr lang="de-DE" sz="2000" dirty="0" err="1"/>
              <a:t>decimate</a:t>
            </a:r>
            <a:r>
              <a:rPr lang="de-DE" sz="2000" dirty="0"/>
              <a:t> = smooth/2  </a:t>
            </a:r>
            <a:r>
              <a:rPr lang="de-DE" sz="2000" dirty="0" err="1"/>
              <a:t>now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125 </a:t>
            </a:r>
            <a:r>
              <a:rPr lang="de-DE" sz="2000" dirty="0" err="1"/>
              <a:t>samples</a:t>
            </a:r>
            <a:r>
              <a:rPr lang="de-DE" sz="2000" dirty="0"/>
              <a:t> </a:t>
            </a:r>
            <a:r>
              <a:rPr lang="de-DE" sz="2000" dirty="0" err="1"/>
              <a:t>removed</a:t>
            </a:r>
            <a:r>
              <a:rPr lang="de-DE" sz="2000" dirty="0"/>
              <a:t>.</a:t>
            </a:r>
            <a:br>
              <a:rPr lang="de-DE" sz="2000" dirty="0"/>
            </a:br>
            <a:r>
              <a:rPr lang="de-DE" sz="2000" dirty="0"/>
              <a:t>All Peaks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F315C7B-2642-3D4E-C984-EC16F35F0313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6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all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pursuit</a:t>
            </a:r>
            <a:r>
              <a:rPr lang="de-DE" sz="2000" dirty="0"/>
              <a:t> </a:t>
            </a:r>
            <a:r>
              <a:rPr lang="de-DE" sz="2000" dirty="0" err="1"/>
              <a:t>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3AD064C-052D-6ECB-5FD0-8BE29F13E01B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1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visible,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pursuit_lat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DBEBFE-86C8-B082-5778-F0E4CC414CB7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5CD4E9-06BE-0BD8-AA25-36D1992CA783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Keine Ahnung, was das ist bei TP10, aber finde ich interessant</a:t>
            </a:r>
          </a:p>
        </p:txBody>
      </p:sp>
    </p:spTree>
    <p:extLst>
      <p:ext uri="{BB962C8B-B14F-4D97-AF65-F5344CB8AC3E}">
        <p14:creationId xmlns:p14="http://schemas.microsoft.com/office/powerpoint/2010/main" val="338065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visible,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pursuit_lat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DBEBFE-86C8-B082-5778-F0E4CC414CB7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EA0FAF-2FD3-48FF-9A1C-F9AF9D453CB8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Keine Ahnung, was das ist bei TP10, aber finde ich interessant</a:t>
            </a:r>
          </a:p>
        </p:txBody>
      </p:sp>
    </p:spTree>
    <p:extLst>
      <p:ext uri="{BB962C8B-B14F-4D97-AF65-F5344CB8AC3E}">
        <p14:creationId xmlns:p14="http://schemas.microsoft.com/office/powerpoint/2010/main" val="104446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visible,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pursuit_lat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DBEBFE-86C8-B082-5778-F0E4CC414CB7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EA0FAF-2FD3-48FF-9A1C-F9AF9D453CB8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P8 ist die Elektrode, bei denen sowohl visible als auch </a:t>
            </a:r>
            <a:r>
              <a:rPr lang="de-DE" dirty="0" err="1"/>
              <a:t>occluded</a:t>
            </a:r>
            <a:r>
              <a:rPr lang="de-DE" dirty="0"/>
              <a:t> relativ stark positiv sind. </a:t>
            </a:r>
          </a:p>
        </p:txBody>
      </p:sp>
    </p:spTree>
    <p:extLst>
      <p:ext uri="{BB962C8B-B14F-4D97-AF65-F5344CB8AC3E}">
        <p14:creationId xmlns:p14="http://schemas.microsoft.com/office/powerpoint/2010/main" val="58602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Contrast</a:t>
            </a:r>
            <a:r>
              <a:rPr lang="de-DE" sz="2000" dirty="0"/>
              <a:t>: visible, 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pursuit_lat</a:t>
            </a:r>
            <a:endParaRPr lang="de-DE" sz="2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DBEBFE-86C8-B082-5778-F0E4CC414CB7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EA0FAF-2FD3-48FF-9A1C-F9AF9D453CB8}"/>
              </a:ext>
            </a:extLst>
          </p:cNvPr>
          <p:cNvSpPr/>
          <p:nvPr/>
        </p:nvSpPr>
        <p:spPr>
          <a:xfrm>
            <a:off x="5678201" y="209643"/>
            <a:ext cx="4429264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P8 ist die Elektrode, bei denen sowohl visible als auch </a:t>
            </a:r>
            <a:r>
              <a:rPr lang="de-DE" dirty="0" err="1"/>
              <a:t>occluded</a:t>
            </a:r>
            <a:r>
              <a:rPr lang="de-DE" dirty="0"/>
              <a:t> relativ stark positiv sind. </a:t>
            </a:r>
          </a:p>
        </p:txBody>
      </p:sp>
    </p:spTree>
    <p:extLst>
      <p:ext uri="{BB962C8B-B14F-4D97-AF65-F5344CB8AC3E}">
        <p14:creationId xmlns:p14="http://schemas.microsoft.com/office/powerpoint/2010/main" val="377116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8D1E6-1495-8454-A161-398EF272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40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 err="1"/>
              <a:t>ERPimage</a:t>
            </a:r>
            <a:r>
              <a:rPr lang="de-DE" sz="2000" dirty="0"/>
              <a:t>, CSD, z-norm, </a:t>
            </a:r>
            <a:r>
              <a:rPr lang="de-DE" sz="2000" dirty="0" err="1"/>
              <a:t>weighted</a:t>
            </a:r>
            <a:r>
              <a:rPr lang="de-DE" sz="2000" dirty="0"/>
              <a:t>,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epoch</a:t>
            </a:r>
            <a:r>
              <a:rPr lang="de-DE" sz="2000" dirty="0"/>
              <a:t> 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traj</a:t>
            </a:r>
            <a:r>
              <a:rPr lang="de-DE" sz="2000" dirty="0"/>
              <a:t> </a:t>
            </a:r>
            <a:r>
              <a:rPr lang="de-DE" sz="2000" dirty="0" err="1"/>
              <a:t>peak</a:t>
            </a:r>
            <a:r>
              <a:rPr lang="de-DE" sz="2000" dirty="0"/>
              <a:t>, all </a:t>
            </a:r>
            <a:r>
              <a:rPr lang="de-DE" sz="2000" dirty="0" err="1"/>
              <a:t>epochs</a:t>
            </a:r>
            <a:r>
              <a:rPr lang="de-DE" sz="2000" dirty="0"/>
              <a:t> </a:t>
            </a:r>
            <a:r>
              <a:rPr lang="de-DE" sz="2000" dirty="0" err="1"/>
              <a:t>around</a:t>
            </a:r>
            <a:r>
              <a:rPr lang="de-DE" sz="2000" dirty="0"/>
              <a:t> </a:t>
            </a:r>
            <a:r>
              <a:rPr lang="de-DE" sz="2000" dirty="0" err="1"/>
              <a:t>peaks</a:t>
            </a:r>
            <a:r>
              <a:rPr lang="de-DE" sz="2000" dirty="0"/>
              <a:t>, </a:t>
            </a:r>
            <a:r>
              <a:rPr lang="de-DE" sz="2000" dirty="0" err="1"/>
              <a:t>smoothing</a:t>
            </a:r>
            <a:r>
              <a:rPr lang="de-DE" sz="2000" dirty="0"/>
              <a:t> = </a:t>
            </a:r>
            <a:r>
              <a:rPr lang="de-DE" sz="2000" dirty="0" err="1"/>
              <a:t>epoch_num</a:t>
            </a:r>
            <a:r>
              <a:rPr lang="de-DE" sz="2000" dirty="0"/>
              <a:t>/15, </a:t>
            </a:r>
            <a:r>
              <a:rPr lang="de-DE" sz="2000" dirty="0" err="1"/>
              <a:t>decimate</a:t>
            </a:r>
            <a:r>
              <a:rPr lang="de-DE" sz="2000" dirty="0"/>
              <a:t> = smooth/2  </a:t>
            </a:r>
            <a:r>
              <a:rPr lang="de-DE" sz="2000" dirty="0" err="1"/>
              <a:t>now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125 </a:t>
            </a:r>
            <a:r>
              <a:rPr lang="de-DE" sz="2000" dirty="0" err="1"/>
              <a:t>samples</a:t>
            </a:r>
            <a:r>
              <a:rPr lang="de-DE" sz="2000" dirty="0"/>
              <a:t> </a:t>
            </a:r>
            <a:r>
              <a:rPr lang="de-DE" sz="2000" dirty="0" err="1"/>
              <a:t>removed</a:t>
            </a:r>
            <a:r>
              <a:rPr lang="de-DE" sz="2000" dirty="0"/>
              <a:t>.</a:t>
            </a:r>
            <a:br>
              <a:rPr lang="de-DE" sz="2000" dirty="0"/>
            </a:br>
            <a:r>
              <a:rPr lang="de-DE" sz="2000" dirty="0"/>
              <a:t>All Peaks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9DB7DE-12EA-63DB-2D7F-41C7B6D0479F}"/>
              </a:ext>
            </a:extLst>
          </p:cNvPr>
          <p:cNvSpPr/>
          <p:nvPr/>
        </p:nvSpPr>
        <p:spPr>
          <a:xfrm>
            <a:off x="914400" y="1159727"/>
            <a:ext cx="10227899" cy="53213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506032E-4482-C462-CBB3-3441A91628C9}"/>
              </a:ext>
            </a:extLst>
          </p:cNvPr>
          <p:cNvSpPr/>
          <p:nvPr/>
        </p:nvSpPr>
        <p:spPr>
          <a:xfrm>
            <a:off x="1516566" y="5004666"/>
            <a:ext cx="544179" cy="121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B4AF803-8A2E-6DF8-4C17-E37E095BED5F}"/>
              </a:ext>
            </a:extLst>
          </p:cNvPr>
          <p:cNvSpPr/>
          <p:nvPr/>
        </p:nvSpPr>
        <p:spPr>
          <a:xfrm>
            <a:off x="8920975" y="872823"/>
            <a:ext cx="3084427" cy="85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Achtung: Inkonsistente Farbskala und y-Achsen Skalierung</a:t>
            </a:r>
          </a:p>
        </p:txBody>
      </p:sp>
    </p:spTree>
    <p:extLst>
      <p:ext uri="{BB962C8B-B14F-4D97-AF65-F5344CB8AC3E}">
        <p14:creationId xmlns:p14="http://schemas.microsoft.com/office/powerpoint/2010/main" val="611584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Office PowerPoint</Application>
  <PresentationFormat>Breitbild</PresentationFormat>
  <Paragraphs>53</Paragraphs>
  <Slides>21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ERPimages</vt:lpstr>
      <vt:lpstr>ERPimage, CSD, z-norm, weighted, sort by epoch_error compared to traj peak, all epochs around peaks, smoothing = epoch_num/15, decimate = smooth/2  now with first 125 samples removed. All Peaks</vt:lpstr>
      <vt:lpstr>ERPimage, CSD, z-norm, weighted, sort by epoch_error compared to traj peak, all epochs around peaks, smoothing = epoch_num/15, decimate = smooth/2  now with first 125 samples removed. All Peaks</vt:lpstr>
      <vt:lpstr>Contrast: all sort pursuit lat</vt:lpstr>
      <vt:lpstr>Contrast: visible,  sort by pursuit_lat</vt:lpstr>
      <vt:lpstr>Contrast: visible,  sort by pursuit_lat</vt:lpstr>
      <vt:lpstr>Contrast: visible,  sort by pursuit_lat</vt:lpstr>
      <vt:lpstr>Contrast: visible,  sort by pursuit_lat</vt:lpstr>
      <vt:lpstr>ERPimage, CSD, z-norm, weighted, sort by epoch  compared to traj peak, all epochs around peaks, smoothing = epoch_num/15, decimate = smooth/2  now with first 125 samples removed. All Peaks</vt:lpstr>
      <vt:lpstr>ERPimage, CSD, z-norm, weighted, sort by epoch_error compared to traj peak, all epochs around peaks, smoothing = epoch_num/15, decimate = smooth/2  now with first 125 samples removed. All Peaks</vt:lpstr>
      <vt:lpstr>Contrast: all sort pursuit lat</vt:lpstr>
      <vt:lpstr>Contrast: visible,  sort by epoch_error</vt:lpstr>
      <vt:lpstr>Contrast: occluded,  sort by epoch_error</vt:lpstr>
      <vt:lpstr>Contrast: visible,  sort by pursuit lat</vt:lpstr>
      <vt:lpstr>Contrast: occluded,  sort by pursuit_lat</vt:lpstr>
      <vt:lpstr>Contrast: visible,  sort by pursuit_lat</vt:lpstr>
      <vt:lpstr>Contrast: occluded,  sort by pursuit_lat</vt:lpstr>
      <vt:lpstr>Contrast: visible,  sort by pursuit_lat</vt:lpstr>
      <vt:lpstr>Contrast: visible,  sort by pursuit_lat</vt:lpstr>
      <vt:lpstr>Contrast: visible,  sort by pursuit_lat</vt:lpstr>
      <vt:lpstr>Contrast: visible,  sort by pursuit_lat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ERPimages</dc:title>
  <dc:creator>Wilken, Saskia</dc:creator>
  <cp:lastModifiedBy>Wilken, Saskia</cp:lastModifiedBy>
  <cp:revision>3</cp:revision>
  <dcterms:created xsi:type="dcterms:W3CDTF">2022-09-23T09:57:12Z</dcterms:created>
  <dcterms:modified xsi:type="dcterms:W3CDTF">2022-09-23T12:53:03Z</dcterms:modified>
</cp:coreProperties>
</file>